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6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43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5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07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399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94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050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80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26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1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8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8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6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79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56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1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71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0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15EFCC-43D8-4A3D-BB64-3CA2106DAFE8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9A7DD5-4205-48F9-B181-282BA763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2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nsavage.co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nsavag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59F8-D228-4B40-9289-5D5D2AE86F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Asian Cooking Hacks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9D574-0E29-4E67-B1AE-84A362B81C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With Steven Savage</a:t>
            </a:r>
          </a:p>
        </p:txBody>
      </p:sp>
    </p:spTree>
    <p:extLst>
      <p:ext uri="{BB962C8B-B14F-4D97-AF65-F5344CB8AC3E}">
        <p14:creationId xmlns:p14="http://schemas.microsoft.com/office/powerpoint/2010/main" val="57440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15930-7A9E-43A2-A9D8-616A7917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Chazuke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3CACA40-66EF-4B15-BC0B-CBEAD56343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00" y="1041399"/>
            <a:ext cx="4447825" cy="3335869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FB5B06-F9B1-4AAB-BAB3-F2CDAC211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Simple Idea</a:t>
            </a:r>
          </a:p>
        </p:txBody>
      </p:sp>
    </p:spTree>
    <p:extLst>
      <p:ext uri="{BB962C8B-B14F-4D97-AF65-F5344CB8AC3E}">
        <p14:creationId xmlns:p14="http://schemas.microsoft.com/office/powerpoint/2010/main" val="344823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4301-4631-4969-B589-3529F7BC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Chazuke</a:t>
            </a:r>
            <a:r>
              <a:rPr lang="en-US" dirty="0"/>
              <a:t> (Japan)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27768-8952-4E02-80ED-8842111E5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Chazuke</a:t>
            </a:r>
            <a:r>
              <a:rPr lang="en-US" dirty="0"/>
              <a:t> is a Japanese quick dish for comfort, for illness, for speed, or to signal to guests “you’ve stayed a long time.”</a:t>
            </a:r>
          </a:p>
          <a:p>
            <a:r>
              <a:rPr lang="en-US" dirty="0"/>
              <a:t>It’s green tea dumped on rice, often with seaweed, flavorings, dried meat, pickles, etc.</a:t>
            </a:r>
          </a:p>
          <a:p>
            <a:r>
              <a:rPr lang="en-US" dirty="0"/>
              <a:t>It’s something you can make with whatever’s lying around.</a:t>
            </a:r>
          </a:p>
        </p:txBody>
      </p:sp>
    </p:spTree>
    <p:extLst>
      <p:ext uri="{BB962C8B-B14F-4D97-AF65-F5344CB8AC3E}">
        <p14:creationId xmlns:p14="http://schemas.microsoft.com/office/powerpoint/2010/main" val="216582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09A0B-3273-49DF-95AA-AE672A44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Chazuke</a:t>
            </a:r>
            <a:r>
              <a:rPr lang="en-US" dirty="0"/>
              <a:t> Hacks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5A560-D9E5-4845-B9EA-EB7463D3E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 – </a:t>
            </a:r>
            <a:r>
              <a:rPr lang="en-US" dirty="0" err="1"/>
              <a:t>Chazuke</a:t>
            </a:r>
            <a:r>
              <a:rPr lang="en-US" dirty="0"/>
              <a:t> can lead you to finding formulas for quick meals.</a:t>
            </a:r>
          </a:p>
          <a:p>
            <a:r>
              <a:rPr lang="en-US" dirty="0"/>
              <a:t>Ingredients – </a:t>
            </a:r>
            <a:r>
              <a:rPr lang="en-US" dirty="0" err="1"/>
              <a:t>Chazuke</a:t>
            </a:r>
            <a:r>
              <a:rPr lang="en-US" dirty="0"/>
              <a:t> is a reminder that you can use tea as broth.</a:t>
            </a:r>
          </a:p>
          <a:p>
            <a:r>
              <a:rPr lang="en-US" dirty="0"/>
              <a:t>Substitutes – Again, you can use tea as broth.</a:t>
            </a:r>
          </a:p>
          <a:p>
            <a:r>
              <a:rPr lang="en-US" dirty="0"/>
              <a:t>Additions – People have found many ways to improve </a:t>
            </a:r>
            <a:r>
              <a:rPr lang="en-US" dirty="0" err="1"/>
              <a:t>Chazuke</a:t>
            </a:r>
            <a:r>
              <a:rPr lang="en-US" dirty="0"/>
              <a:t>, so reading up on it gives you ideas.</a:t>
            </a:r>
          </a:p>
        </p:txBody>
      </p:sp>
    </p:spTree>
    <p:extLst>
      <p:ext uri="{BB962C8B-B14F-4D97-AF65-F5344CB8AC3E}">
        <p14:creationId xmlns:p14="http://schemas.microsoft.com/office/powerpoint/2010/main" val="117826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DFEC-C222-4C07-950D-A0C049F9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Hacks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29640-D2CD-487A-88F0-A620AE82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make </a:t>
            </a:r>
            <a:r>
              <a:rPr lang="en-US" dirty="0" err="1"/>
              <a:t>chazuke</a:t>
            </a:r>
            <a:r>
              <a:rPr lang="en-US" dirty="0"/>
              <a:t> with a simple formula – 1 cup grain, 1 cup vegan protein (beans), 1 cup steamed or other green vegetables – with 1 to 1 ½ cup tea.</a:t>
            </a:r>
          </a:p>
          <a:p>
            <a:r>
              <a:rPr lang="en-US" dirty="0"/>
              <a:t>Sometimes I just do protein and greens.</a:t>
            </a:r>
          </a:p>
          <a:p>
            <a:r>
              <a:rPr lang="en-US" dirty="0"/>
              <a:t>I also have experimented with many other teas for broth – which opens up whole new avenues.</a:t>
            </a:r>
          </a:p>
          <a:p>
            <a:r>
              <a:rPr lang="en-US" dirty="0"/>
              <a:t>With the right ingredients, you can make this in your hotel room.</a:t>
            </a:r>
          </a:p>
        </p:txBody>
      </p:sp>
    </p:spTree>
    <p:extLst>
      <p:ext uri="{BB962C8B-B14F-4D97-AF65-F5344CB8AC3E}">
        <p14:creationId xmlns:p14="http://schemas.microsoft.com/office/powerpoint/2010/main" val="103527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7EFA-14C9-4F90-870C-53940577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Hacks for </a:t>
            </a:r>
            <a:r>
              <a:rPr lang="en-US" dirty="0" err="1"/>
              <a:t>Chazuke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F6DFA-47B0-4302-9178-BB2735647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 Tea – Fine, made better with some soy sauce and/or pickled ginger and maybe seaweed.</a:t>
            </a:r>
          </a:p>
          <a:p>
            <a:r>
              <a:rPr lang="en-US" dirty="0"/>
              <a:t>Barley Tea – Add soy sauce and it’s incredibly delicious.</a:t>
            </a:r>
          </a:p>
          <a:p>
            <a:r>
              <a:rPr lang="en-US" dirty="0"/>
              <a:t>Lemon Tea – Add soy sauce and some garlic and it actually tastes like chicken.</a:t>
            </a:r>
          </a:p>
          <a:p>
            <a:r>
              <a:rPr lang="en-US" dirty="0"/>
              <a:t>Breakfast – Imagine eating oatmeal or rice made with tea for that caffeine boost!</a:t>
            </a:r>
          </a:p>
        </p:txBody>
      </p:sp>
    </p:spTree>
    <p:extLst>
      <p:ext uri="{BB962C8B-B14F-4D97-AF65-F5344CB8AC3E}">
        <p14:creationId xmlns:p14="http://schemas.microsoft.com/office/powerpoint/2010/main" val="394928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15930-7A9E-43A2-A9D8-616A7917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Okonomiyaki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3CACA40-66EF-4B15-BC0B-CBEAD56343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49" y="992702"/>
            <a:ext cx="6428969" cy="361677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FB5B06-F9B1-4AAB-BAB3-F2CDAC211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Form And Opportunity</a:t>
            </a:r>
          </a:p>
        </p:txBody>
      </p:sp>
    </p:spTree>
    <p:extLst>
      <p:ext uri="{BB962C8B-B14F-4D97-AF65-F5344CB8AC3E}">
        <p14:creationId xmlns:p14="http://schemas.microsoft.com/office/powerpoint/2010/main" val="813123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4301-4631-4969-B589-3529F7BC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Okonomiyaki – A Hack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27768-8952-4E02-80ED-8842111E5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Okonomiyaki is sort of a crepe or a pancake from Japan.  A flour pancake with cabbage inside it, often meat or other ingredients as well.</a:t>
            </a:r>
          </a:p>
          <a:p>
            <a:r>
              <a:rPr lang="en-US" dirty="0"/>
              <a:t>Typically served with bulgogi sauce and mayo.</a:t>
            </a:r>
          </a:p>
          <a:p>
            <a:r>
              <a:rPr lang="en-US" dirty="0"/>
              <a:t>It is a hack itself – a way to make a quick meal out of simple ingredients – which of course turned delicious.</a:t>
            </a:r>
          </a:p>
        </p:txBody>
      </p:sp>
    </p:spTree>
    <p:extLst>
      <p:ext uri="{BB962C8B-B14F-4D97-AF65-F5344CB8AC3E}">
        <p14:creationId xmlns:p14="http://schemas.microsoft.com/office/powerpoint/2010/main" val="84353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09A0B-3273-49DF-95AA-AE672A44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Okonomiyaki Hacks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5A560-D9E5-4845-B9EA-EB7463D3E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 – Okonomiyaki itself is a great form for food – it’s really a cabbage salad baked into a pancake.</a:t>
            </a:r>
          </a:p>
          <a:p>
            <a:r>
              <a:rPr lang="en-US" dirty="0"/>
              <a:t>Substitution – Okonomiyaki invites experiment and substitution.</a:t>
            </a:r>
          </a:p>
        </p:txBody>
      </p:sp>
    </p:spTree>
    <p:extLst>
      <p:ext uri="{BB962C8B-B14F-4D97-AF65-F5344CB8AC3E}">
        <p14:creationId xmlns:p14="http://schemas.microsoft.com/office/powerpoint/2010/main" val="1495659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DFEC-C222-4C07-950D-A0C049F9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Hacks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29640-D2CD-487A-88F0-A620AE82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use chickpea flour instead of regular flour for Okonomiyaki – this adds vegan protein. 3-4 cups of cabbage tossed with ¾ cup of the flour and 1 </a:t>
            </a:r>
            <a:r>
              <a:rPr lang="en-US" dirty="0" err="1"/>
              <a:t>Tbsp</a:t>
            </a:r>
            <a:r>
              <a:rPr lang="en-US" dirty="0"/>
              <a:t> of baking powder, then a bit of water does it.</a:t>
            </a:r>
          </a:p>
          <a:p>
            <a:r>
              <a:rPr lang="en-US" dirty="0"/>
              <a:t>To avoid frying, I actually bake Okonomiyaki. Put it on baking paper at 420 degrees for 20-30 minutes on each side (though it may be more cakelike).</a:t>
            </a:r>
          </a:p>
          <a:p>
            <a:r>
              <a:rPr lang="en-US" dirty="0"/>
              <a:t>If you bake you can make a ton of these ahead.</a:t>
            </a:r>
          </a:p>
          <a:p>
            <a:r>
              <a:rPr lang="en-US" dirty="0"/>
              <a:t>I also make small ones that freeze and reheat easier.</a:t>
            </a:r>
          </a:p>
        </p:txBody>
      </p:sp>
    </p:spTree>
    <p:extLst>
      <p:ext uri="{BB962C8B-B14F-4D97-AF65-F5344CB8AC3E}">
        <p14:creationId xmlns:p14="http://schemas.microsoft.com/office/powerpoint/2010/main" val="1247251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15930-7A9E-43A2-A9D8-616A7917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“Bowl Meals”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3CACA40-66EF-4B15-BC0B-CBEAD56343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50" y="992702"/>
            <a:ext cx="6428967" cy="361677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FB5B06-F9B1-4AAB-BAB3-F2CDAC211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Near Universal</a:t>
            </a:r>
          </a:p>
        </p:txBody>
      </p:sp>
    </p:spTree>
    <p:extLst>
      <p:ext uri="{BB962C8B-B14F-4D97-AF65-F5344CB8AC3E}">
        <p14:creationId xmlns:p14="http://schemas.microsoft.com/office/powerpoint/2010/main" val="203358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E53C-D62B-4DF3-835C-5907FB41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This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4B9B1-FF21-4899-AA7C-4A42A8796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of us are fans of Asian food – from our upbringing to our location to our geekery.</a:t>
            </a:r>
          </a:p>
          <a:p>
            <a:r>
              <a:rPr lang="en-US" dirty="0"/>
              <a:t>But Asian cooking can also teach us useful “Hacks” – ways to improve food, eat better, and use ingredients – that aren’t as common in America.</a:t>
            </a:r>
          </a:p>
          <a:p>
            <a:r>
              <a:rPr lang="en-US" dirty="0"/>
              <a:t>This is about dishes and ingredients you can not just enjoy but learn from.  The major focus is Japanese Cooking, though there’s a lot of commonality in Asian cuisine.</a:t>
            </a:r>
          </a:p>
          <a:p>
            <a:r>
              <a:rPr lang="en-US" dirty="0"/>
              <a:t>Sorry, no samples.</a:t>
            </a:r>
          </a:p>
        </p:txBody>
      </p:sp>
    </p:spTree>
    <p:extLst>
      <p:ext uri="{BB962C8B-B14F-4D97-AF65-F5344CB8AC3E}">
        <p14:creationId xmlns:p14="http://schemas.microsoft.com/office/powerpoint/2010/main" val="1331438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4301-4631-4969-B589-3529F7BC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“Bowl Meals” are common in Asian Cooking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27768-8952-4E02-80ED-8842111E5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Bibimap</a:t>
            </a:r>
            <a:r>
              <a:rPr lang="en-US" dirty="0"/>
              <a:t>, rice bowls, </a:t>
            </a:r>
            <a:r>
              <a:rPr lang="en-US" dirty="0" err="1"/>
              <a:t>gyodon</a:t>
            </a:r>
            <a:r>
              <a:rPr lang="en-US" dirty="0"/>
              <a:t>, etc.</a:t>
            </a:r>
          </a:p>
          <a:p>
            <a:r>
              <a:rPr lang="en-US" dirty="0"/>
              <a:t>These are actually easy to make, so studying others can teach you all sorts of great hacks.</a:t>
            </a:r>
          </a:p>
          <a:p>
            <a:r>
              <a:rPr lang="en-US" dirty="0"/>
              <a:t>This is a classic “form hack” – a reminder of how you can assemble a meal quickly.</a:t>
            </a:r>
          </a:p>
          <a:p>
            <a:r>
              <a:rPr lang="en-US" dirty="0"/>
              <a:t>Some of these can be made with nothing more than a microwave or a coffee maker.</a:t>
            </a:r>
          </a:p>
        </p:txBody>
      </p:sp>
    </p:spTree>
    <p:extLst>
      <p:ext uri="{BB962C8B-B14F-4D97-AF65-F5344CB8AC3E}">
        <p14:creationId xmlns:p14="http://schemas.microsoft.com/office/powerpoint/2010/main" val="3855639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DFEC-C222-4C07-950D-A0C049F9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Hacks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29640-D2CD-487A-88F0-A620AE82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a formula much like </a:t>
            </a:r>
            <a:r>
              <a:rPr lang="en-US" dirty="0" err="1"/>
              <a:t>Chazuke</a:t>
            </a:r>
            <a:r>
              <a:rPr lang="en-US" dirty="0"/>
              <a:t> – either 1 cup each of rice, a protein, and vegetables, or 1 ½ cup of greens and 1 ½ cup of protein.</a:t>
            </a:r>
          </a:p>
          <a:p>
            <a:r>
              <a:rPr lang="en-US" dirty="0"/>
              <a:t>Simple sauces – or Japanese Curry  - can enhance these.  I often use a basic brown sauce.</a:t>
            </a:r>
          </a:p>
          <a:p>
            <a:r>
              <a:rPr lang="en-US" dirty="0"/>
              <a:t>Simple spicy additions like seaweed, soy sauce, kimchi, or pickled ginger can make this a meal.</a:t>
            </a:r>
          </a:p>
          <a:p>
            <a:r>
              <a:rPr lang="en-US" dirty="0"/>
              <a:t>I even dice spinach fine and mix it into rice.</a:t>
            </a:r>
          </a:p>
        </p:txBody>
      </p:sp>
    </p:spTree>
    <p:extLst>
      <p:ext uri="{BB962C8B-B14F-4D97-AF65-F5344CB8AC3E}">
        <p14:creationId xmlns:p14="http://schemas.microsoft.com/office/powerpoint/2010/main" val="453106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15930-7A9E-43A2-A9D8-616A7917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 Elements And Ingredients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3CACA40-66EF-4B15-BC0B-CBEAD56343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00" y="992702"/>
            <a:ext cx="5408266" cy="361677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FB5B06-F9B1-4AAB-BAB3-F2CDAC211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More Stuff To Enhance Your Meals!</a:t>
            </a:r>
          </a:p>
        </p:txBody>
      </p:sp>
    </p:spTree>
    <p:extLst>
      <p:ext uri="{BB962C8B-B14F-4D97-AF65-F5344CB8AC3E}">
        <p14:creationId xmlns:p14="http://schemas.microsoft.com/office/powerpoint/2010/main" val="2284064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4301-4631-4969-B589-3529F7BC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Asian Cooking Has Many Useful Ingredients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27768-8952-4E02-80ED-8842111E5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reason to practice traditional and common cooking is to learn about these ingredients.</a:t>
            </a:r>
          </a:p>
          <a:p>
            <a:r>
              <a:rPr lang="en-US" dirty="0"/>
              <a:t>Many of them come up in pop culture – which you’re probably aware of.</a:t>
            </a:r>
          </a:p>
          <a:p>
            <a:r>
              <a:rPr lang="en-US" dirty="0"/>
              <a:t>It is well worth exploring and diving into details.</a:t>
            </a:r>
          </a:p>
        </p:txBody>
      </p:sp>
    </p:spTree>
    <p:extLst>
      <p:ext uri="{BB962C8B-B14F-4D97-AF65-F5344CB8AC3E}">
        <p14:creationId xmlns:p14="http://schemas.microsoft.com/office/powerpoint/2010/main" val="1332019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DFEC-C222-4C07-950D-A0C049F9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Pickled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29640-D2CD-487A-88F0-A620AE82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Kimchi in Korea to Japanese </a:t>
            </a:r>
            <a:r>
              <a:rPr lang="en-US" dirty="0" err="1"/>
              <a:t>Tsukemono</a:t>
            </a:r>
            <a:r>
              <a:rPr lang="en-US" dirty="0"/>
              <a:t>, Asian cuisine introduces us to many pickling possibilities and are a great hack element and ingredient.</a:t>
            </a:r>
          </a:p>
          <a:p>
            <a:r>
              <a:rPr lang="en-US" dirty="0"/>
              <a:t>Add pickled ingredients to a meal bowl – just a little kimchi may be all the spice you need.</a:t>
            </a:r>
          </a:p>
          <a:p>
            <a:r>
              <a:rPr lang="en-US" dirty="0"/>
              <a:t>Use pickles in </a:t>
            </a:r>
            <a:r>
              <a:rPr lang="en-US" dirty="0" err="1"/>
              <a:t>Chazuke</a:t>
            </a:r>
            <a:r>
              <a:rPr lang="en-US" dirty="0"/>
              <a:t> to add flavor.</a:t>
            </a:r>
          </a:p>
          <a:p>
            <a:r>
              <a:rPr lang="en-US" dirty="0"/>
              <a:t>Bake them into Okonomiyaki for a burst of flavor.</a:t>
            </a:r>
          </a:p>
          <a:p>
            <a:r>
              <a:rPr lang="en-US" dirty="0"/>
              <a:t>Stir them into other vegetables for an instant salad!</a:t>
            </a:r>
          </a:p>
        </p:txBody>
      </p:sp>
    </p:spTree>
    <p:extLst>
      <p:ext uri="{BB962C8B-B14F-4D97-AF65-F5344CB8AC3E}">
        <p14:creationId xmlns:p14="http://schemas.microsoft.com/office/powerpoint/2010/main" val="3927870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DFEC-C222-4C07-950D-A0C049F9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Doenjang and Gochujang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29640-D2CD-487A-88F0-A620AE82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staple Korean ingredients have amazing flavors.  Doenjang is fermented soybean paste, Gochujang is fermented pepper paste.</a:t>
            </a:r>
          </a:p>
          <a:p>
            <a:r>
              <a:rPr lang="en-US" dirty="0"/>
              <a:t>Mixed with some sesame oil, they form a classic spread or sauce.</a:t>
            </a:r>
          </a:p>
          <a:p>
            <a:r>
              <a:rPr lang="en-US" dirty="0"/>
              <a:t>Added to broth or tea they can add flavor to any meal.</a:t>
            </a:r>
          </a:p>
          <a:p>
            <a:r>
              <a:rPr lang="en-US" dirty="0"/>
              <a:t>Watered down a bit they can be tossed into ingredients or added to salad.</a:t>
            </a:r>
          </a:p>
          <a:p>
            <a:r>
              <a:rPr lang="en-US" dirty="0"/>
              <a:t>They have a rich, powerful taste that is worth exploring.</a:t>
            </a:r>
          </a:p>
        </p:txBody>
      </p:sp>
    </p:spTree>
    <p:extLst>
      <p:ext uri="{BB962C8B-B14F-4D97-AF65-F5344CB8AC3E}">
        <p14:creationId xmlns:p14="http://schemas.microsoft.com/office/powerpoint/2010/main" val="2986434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DFEC-C222-4C07-950D-A0C049F9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Soy Sauce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29640-D2CD-487A-88F0-A620AE82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Soy Sauce is a common condiment – but shouldn’t be underestimated.</a:t>
            </a:r>
          </a:p>
          <a:p>
            <a:r>
              <a:rPr lang="en-US" dirty="0"/>
              <a:t>Soy Sauce is a fast way to add savory (</a:t>
            </a:r>
            <a:r>
              <a:rPr lang="en-US" dirty="0" err="1"/>
              <a:t>umani</a:t>
            </a:r>
            <a:r>
              <a:rPr lang="en-US" dirty="0"/>
              <a:t>) flavor to a meal, carries easily, and also adds some saltiness.</a:t>
            </a:r>
          </a:p>
          <a:p>
            <a:r>
              <a:rPr lang="en-US" dirty="0"/>
              <a:t>A little soy sauce added to anything can enhance the flavor.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09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DFEC-C222-4C07-950D-A0C049F9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Chickpea Flour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29640-D2CD-487A-88F0-A620AE82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Chickpea Flour is a decent flour and egg substitute – protein-rich, acts as a binder, cooks with a nutty flavor (but raw it tastes awful).</a:t>
            </a:r>
          </a:p>
          <a:p>
            <a:r>
              <a:rPr lang="en-US" dirty="0"/>
              <a:t>Try it as a flour substitute.</a:t>
            </a:r>
          </a:p>
          <a:p>
            <a:r>
              <a:rPr lang="en-US" dirty="0"/>
              <a:t>You can even microwave it with water to make a kind of custard.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27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59F8-D228-4B40-9289-5D5D2AE8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Joining Me!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28035C0-C0BF-4A81-BD07-967B7D4867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7" b="25247"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E9D574-0E29-4E67-B1AE-84A362B81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Really, sorry there’s no samples.</a:t>
            </a:r>
          </a:p>
        </p:txBody>
      </p:sp>
    </p:spTree>
    <p:extLst>
      <p:ext uri="{BB962C8B-B14F-4D97-AF65-F5344CB8AC3E}">
        <p14:creationId xmlns:p14="http://schemas.microsoft.com/office/powerpoint/2010/main" val="2167366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E53C-D62B-4DF3-835C-5907FB41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4B9B1-FF21-4899-AA7C-4A42A8796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a convenient handout with a load of </a:t>
            </a:r>
            <a:r>
              <a:rPr lang="en-US" dirty="0" err="1"/>
              <a:t>recipies</a:t>
            </a:r>
            <a:r>
              <a:rPr lang="en-US" dirty="0"/>
              <a:t> and suggestions – use them!</a:t>
            </a:r>
          </a:p>
          <a:p>
            <a:r>
              <a:rPr lang="en-US" dirty="0"/>
              <a:t>I recommend practicing a specific Asian cooking for a few meals – Japanese, Korean, etc.</a:t>
            </a:r>
          </a:p>
          <a:p>
            <a:r>
              <a:rPr lang="en-US" dirty="0"/>
              <a:t>Learn ingredients and forms – then ask how you can repurpose them!</a:t>
            </a:r>
          </a:p>
          <a:p>
            <a:r>
              <a:rPr lang="en-US" dirty="0"/>
              <a:t>Keep expanding your repertoire.</a:t>
            </a:r>
          </a:p>
          <a:p>
            <a:r>
              <a:rPr lang="en-US" b="1" dirty="0"/>
              <a:t>WRITE YOUR RECIPES DOWN AND SHARE THEM!</a:t>
            </a:r>
          </a:p>
        </p:txBody>
      </p:sp>
    </p:spTree>
    <p:extLst>
      <p:ext uri="{BB962C8B-B14F-4D97-AF65-F5344CB8AC3E}">
        <p14:creationId xmlns:p14="http://schemas.microsoft.com/office/powerpoint/2010/main" val="359822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9263-A358-4F3A-80FB-BF6D5129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D5A4A-B967-48FD-A19F-E0AC45D09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a Scrum Master, Project/Program Manager, Writer, and lifetime Geek who loves to cook.</a:t>
            </a:r>
          </a:p>
          <a:p>
            <a:r>
              <a:rPr lang="en-US" dirty="0"/>
              <a:t>You can find out more about me at </a:t>
            </a:r>
            <a:r>
              <a:rPr lang="en-US" dirty="0">
                <a:hlinkClick r:id="rId2"/>
              </a:rPr>
              <a:t>www.StevenSavage.co</a:t>
            </a:r>
            <a:endParaRPr lang="en-US" dirty="0"/>
          </a:p>
          <a:p>
            <a:r>
              <a:rPr lang="en-US" dirty="0"/>
              <a:t>I speak at cons all over the SF Bay Are!</a:t>
            </a:r>
          </a:p>
        </p:txBody>
      </p:sp>
    </p:spTree>
    <p:extLst>
      <p:ext uri="{BB962C8B-B14F-4D97-AF65-F5344CB8AC3E}">
        <p14:creationId xmlns:p14="http://schemas.microsoft.com/office/powerpoint/2010/main" val="2197923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5CA2-98B4-4E56-95AC-867349E9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Contact 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56DC-9621-46F2-98F3-6745AD06A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contact information is on the handout.</a:t>
            </a:r>
          </a:p>
          <a:p>
            <a:r>
              <a:rPr lang="en-US" dirty="0"/>
              <a:t>I have a newsletter.</a:t>
            </a:r>
          </a:p>
          <a:p>
            <a:r>
              <a:rPr lang="en-US" dirty="0"/>
              <a:t>You can find me at </a:t>
            </a:r>
            <a:r>
              <a:rPr lang="en-US" dirty="0">
                <a:hlinkClick r:id="rId2"/>
              </a:rPr>
              <a:t>www.StevenSavage.com</a:t>
            </a:r>
            <a:endParaRPr lang="en-US" dirty="0"/>
          </a:p>
          <a:p>
            <a:r>
              <a:rPr lang="en-US" dirty="0"/>
              <a:t>I speak at cons all over so you’ll probably run into me.</a:t>
            </a:r>
          </a:p>
        </p:txBody>
      </p:sp>
    </p:spTree>
    <p:extLst>
      <p:ext uri="{BB962C8B-B14F-4D97-AF65-F5344CB8AC3E}">
        <p14:creationId xmlns:p14="http://schemas.microsoft.com/office/powerpoint/2010/main" val="154956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633A47-AAF9-43BD-802B-D012795A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A Hack?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7465B91-1F40-40BE-9A0A-D1EBD04C0C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28" y="1041398"/>
            <a:ext cx="4058639" cy="333586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D5F71F-BB51-4D94-9B3E-BD2F13C06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Quick Guide</a:t>
            </a:r>
          </a:p>
        </p:txBody>
      </p:sp>
    </p:spTree>
    <p:extLst>
      <p:ext uri="{BB962C8B-B14F-4D97-AF65-F5344CB8AC3E}">
        <p14:creationId xmlns:p14="http://schemas.microsoft.com/office/powerpoint/2010/main" val="304146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9AB784-89A3-489A-B5AA-9C8BAB39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Four Kinds Of Hacks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F188B-A3E2-4755-B5CC-4F97336E8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– A way to deliver food that has advantages.</a:t>
            </a:r>
          </a:p>
          <a:p>
            <a:r>
              <a:rPr lang="en-US" dirty="0"/>
              <a:t>Ingredients – Ingredients you can use to make a dish.</a:t>
            </a:r>
          </a:p>
          <a:p>
            <a:r>
              <a:rPr lang="en-US" dirty="0"/>
              <a:t>Substitutes – Ingredients to specifically replace others.</a:t>
            </a:r>
          </a:p>
          <a:p>
            <a:r>
              <a:rPr lang="en-US" dirty="0"/>
              <a:t>Additions – Things you can add to ingredients with specific advantages.</a:t>
            </a:r>
          </a:p>
        </p:txBody>
      </p:sp>
    </p:spTree>
    <p:extLst>
      <p:ext uri="{BB962C8B-B14F-4D97-AF65-F5344CB8AC3E}">
        <p14:creationId xmlns:p14="http://schemas.microsoft.com/office/powerpoint/2010/main" val="259536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15930-7A9E-43A2-A9D8-616A7917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Curry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3CACA40-66EF-4B15-BC0B-CBEAD56343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7" b="25247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FB5B06-F9B1-4AAB-BAB3-F2CDAC211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New Old Classic</a:t>
            </a:r>
          </a:p>
        </p:txBody>
      </p:sp>
    </p:spTree>
    <p:extLst>
      <p:ext uri="{BB962C8B-B14F-4D97-AF65-F5344CB8AC3E}">
        <p14:creationId xmlns:p14="http://schemas.microsoft.com/office/powerpoint/2010/main" val="242941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4301-4631-4969-B589-3529F7BC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Curry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27768-8952-4E02-80ED-8842111E5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Classic dish is already a hack – Indian curry adapted to the British Navy, adapted by the Japanese Navy as a fast, delicious way to make food and serve nutritious meals.</a:t>
            </a:r>
          </a:p>
          <a:p>
            <a:r>
              <a:rPr lang="en-US" dirty="0"/>
              <a:t>Japanese Curry is a thick curry sauce that can be used with rice and is often used to serve meat, vegetables, and various foods together.</a:t>
            </a:r>
          </a:p>
          <a:p>
            <a:r>
              <a:rPr lang="en-US" dirty="0"/>
              <a:t>It also has no set recipe – so learning to make some exposes you to a number of great ideas!</a:t>
            </a:r>
          </a:p>
        </p:txBody>
      </p:sp>
    </p:spTree>
    <p:extLst>
      <p:ext uri="{BB962C8B-B14F-4D97-AF65-F5344CB8AC3E}">
        <p14:creationId xmlns:p14="http://schemas.microsoft.com/office/powerpoint/2010/main" val="184135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09A0B-3273-49DF-95AA-AE672A44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Curry Hacks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5A560-D9E5-4845-B9EA-EB7463D3E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 – Japanese Curry as a meal is a great hack – a grain, some veggies and/or meat, and a bunch of sauce.  It’s a way to make a meal out of anything.</a:t>
            </a:r>
          </a:p>
          <a:p>
            <a:r>
              <a:rPr lang="en-US" dirty="0"/>
              <a:t>Ingredients – Studying Japanese curry and making it lets you hack the recipes in many ways.</a:t>
            </a:r>
          </a:p>
          <a:p>
            <a:r>
              <a:rPr lang="en-US" dirty="0"/>
              <a:t>Substitutes – Making Japanese curry has no set form, so you’ll learn substitutions.</a:t>
            </a:r>
          </a:p>
          <a:p>
            <a:r>
              <a:rPr lang="en-US" dirty="0"/>
              <a:t>Hack Element – Throw Japanese curry on anything to get a meal.</a:t>
            </a:r>
          </a:p>
        </p:txBody>
      </p:sp>
    </p:spTree>
    <p:extLst>
      <p:ext uri="{BB962C8B-B14F-4D97-AF65-F5344CB8AC3E}">
        <p14:creationId xmlns:p14="http://schemas.microsoft.com/office/powerpoint/2010/main" val="17187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DFEC-C222-4C07-950D-A0C049F9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Hacks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29640-D2CD-487A-88F0-A620AE82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I make Japanese Curry in large batches so I can make a meal quickly.</a:t>
            </a:r>
          </a:p>
          <a:p>
            <a:r>
              <a:rPr lang="en-US" dirty="0"/>
              <a:t>Secondly, I often make the curry using pureed beans and squash to make it nutritious as well as thick.  This version is also faster as “traditional” methods involve a roux.</a:t>
            </a:r>
          </a:p>
          <a:p>
            <a:r>
              <a:rPr lang="en-US" dirty="0"/>
              <a:t>Third, I throw it on whatever I want to make a complete meal.</a:t>
            </a:r>
          </a:p>
        </p:txBody>
      </p:sp>
    </p:spTree>
    <p:extLst>
      <p:ext uri="{BB962C8B-B14F-4D97-AF65-F5344CB8AC3E}">
        <p14:creationId xmlns:p14="http://schemas.microsoft.com/office/powerpoint/2010/main" val="1347364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</TotalTime>
  <Words>1508</Words>
  <Application>Microsoft Office PowerPoint</Application>
  <PresentationFormat>Widescreen</PresentationFormat>
  <Paragraphs>119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Garamond</vt:lpstr>
      <vt:lpstr>Organic</vt:lpstr>
      <vt:lpstr>Asian Cooking Hacks</vt:lpstr>
      <vt:lpstr>So What’s This About?</vt:lpstr>
      <vt:lpstr>Who am I?</vt:lpstr>
      <vt:lpstr>So What’s A Hack?</vt:lpstr>
      <vt:lpstr>There Are Four Kinds Of Hacks</vt:lpstr>
      <vt:lpstr>Japanese Curry</vt:lpstr>
      <vt:lpstr>Japanese Curry</vt:lpstr>
      <vt:lpstr>Japanese Curry Hacks</vt:lpstr>
      <vt:lpstr>My Hacks</vt:lpstr>
      <vt:lpstr>Chazuke</vt:lpstr>
      <vt:lpstr>Chazuke (Japan)</vt:lpstr>
      <vt:lpstr>Chazuke Hacks</vt:lpstr>
      <vt:lpstr>My Hacks</vt:lpstr>
      <vt:lpstr>Additional Hacks for Chazuke</vt:lpstr>
      <vt:lpstr>Okonomiyaki</vt:lpstr>
      <vt:lpstr>Okonomiyaki – A Hack Again</vt:lpstr>
      <vt:lpstr>Okonomiyaki Hacks</vt:lpstr>
      <vt:lpstr>My Hacks</vt:lpstr>
      <vt:lpstr>“Bowl Meals”</vt:lpstr>
      <vt:lpstr>“Bowl Meals” are common in Asian Cooking</vt:lpstr>
      <vt:lpstr>My Hacks</vt:lpstr>
      <vt:lpstr>Hack Elements And Ingredients</vt:lpstr>
      <vt:lpstr>Asian Cooking Has Many Useful Ingredients</vt:lpstr>
      <vt:lpstr>Pickled Food</vt:lpstr>
      <vt:lpstr>Doenjang and Gochujang</vt:lpstr>
      <vt:lpstr>Soy Sauce</vt:lpstr>
      <vt:lpstr>Chickpea Flour</vt:lpstr>
      <vt:lpstr>Thanks For Joining Me!</vt:lpstr>
      <vt:lpstr>What’s Next?</vt:lpstr>
      <vt:lpstr>To Contact 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Asian Cooking Hacks</dc:title>
  <dc:creator>Steven Savage</dc:creator>
  <cp:lastModifiedBy>Steven Savage</cp:lastModifiedBy>
  <cp:revision>9</cp:revision>
  <dcterms:created xsi:type="dcterms:W3CDTF">2017-06-03T17:10:15Z</dcterms:created>
  <dcterms:modified xsi:type="dcterms:W3CDTF">2017-06-04T02:53:21Z</dcterms:modified>
</cp:coreProperties>
</file>